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4" r:id="rId2"/>
  </p:sldIdLst>
  <p:sldSz cx="12192000" cy="6858000"/>
  <p:notesSz cx="6797675" cy="992822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olos Text" charset="-52"/>
      <p:regular r:id="rId9"/>
      <p:bold r:id="rId10"/>
    </p:embeddedFont>
  </p:embeddedFont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7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щеряков Сергей Владимирович" initials="МС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70C0"/>
    <a:srgbClr val="E1EDF9"/>
    <a:srgbClr val="262626"/>
    <a:srgbClr val="000000"/>
    <a:srgbClr val="4472C4"/>
    <a:srgbClr val="2470AE"/>
    <a:srgbClr val="FDCBCB"/>
    <a:srgbClr val="0078D2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5033" autoAdjust="0"/>
  </p:normalViewPr>
  <p:slideViewPr>
    <p:cSldViewPr snapToGrid="0">
      <p:cViewPr varScale="1">
        <p:scale>
          <a:sx n="76" d="100"/>
          <a:sy n="76" d="100"/>
        </p:scale>
        <p:origin x="-606" y="-96"/>
      </p:cViewPr>
      <p:guideLst>
        <p:guide orient="horz" pos="34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9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41E6430-1D14-4C7A-BFAE-A87ADF02635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A1F99-69A9-4492-9497-34BFAC3BE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B9AE440-43B3-458C-B854-3FFE8C2C82B4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7739705-49F3-4B43-8086-5DA1BA2184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5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51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F266642-5D9B-BF03-6D12-3AFDF69805D0}"/>
              </a:ext>
            </a:extLst>
          </p:cNvPr>
          <p:cNvSpPr txBox="1">
            <a:spLocks/>
          </p:cNvSpPr>
          <p:nvPr userDrawn="1"/>
        </p:nvSpPr>
        <p:spPr>
          <a:xfrm>
            <a:off x="11574471" y="1"/>
            <a:ext cx="617529" cy="6192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11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23EA1CC-450B-B788-E4DA-A31DEAE37A95}"/>
              </a:ext>
            </a:extLst>
          </p:cNvPr>
          <p:cNvCxnSpPr>
            <a:cxnSpLocks/>
          </p:cNvCxnSpPr>
          <p:nvPr userDrawn="1"/>
        </p:nvCxnSpPr>
        <p:spPr>
          <a:xfrm>
            <a:off x="11574471" y="0"/>
            <a:ext cx="0" cy="61920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3DC4B2D-CE97-049B-58AE-04A46480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4" y="144759"/>
            <a:ext cx="8424738" cy="6192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2950221E-5DEC-C7C8-7E07-DDFC668ED134}"/>
              </a:ext>
            </a:extLst>
          </p:cNvPr>
          <p:cNvSpPr/>
          <p:nvPr userDrawn="1"/>
        </p:nvSpPr>
        <p:spPr>
          <a:xfrm>
            <a:off x="0" y="619201"/>
            <a:ext cx="12192000" cy="289519"/>
          </a:xfrm>
          <a:custGeom>
            <a:avLst/>
            <a:gdLst>
              <a:gd name="connsiteX0" fmla="*/ 12188757 w 12188757"/>
              <a:gd name="connsiteY0" fmla="*/ 0 h 272374"/>
              <a:gd name="connsiteX1" fmla="*/ 9075906 w 12188757"/>
              <a:gd name="connsiteY1" fmla="*/ 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" fmla="*/ 12188757 w 12188757"/>
              <a:gd name="connsiteY0" fmla="*/ 4 h 272378"/>
              <a:gd name="connsiteX1" fmla="*/ 9075906 w 12188757"/>
              <a:gd name="connsiteY1" fmla="*/ 4 h 272378"/>
              <a:gd name="connsiteX2" fmla="*/ 8803532 w 12188757"/>
              <a:gd name="connsiteY2" fmla="*/ 272378 h 272378"/>
              <a:gd name="connsiteX3" fmla="*/ 0 w 12188757"/>
              <a:gd name="connsiteY3" fmla="*/ 272378 h 272378"/>
              <a:gd name="connsiteX0" fmla="*/ 12188757 w 12188757"/>
              <a:gd name="connsiteY0" fmla="*/ 4 h 272378"/>
              <a:gd name="connsiteX1" fmla="*/ 9075906 w 12188757"/>
              <a:gd name="connsiteY1" fmla="*/ 4 h 272378"/>
              <a:gd name="connsiteX2" fmla="*/ 8803532 w 12188757"/>
              <a:gd name="connsiteY2" fmla="*/ 272378 h 272378"/>
              <a:gd name="connsiteX3" fmla="*/ 0 w 12188757"/>
              <a:gd name="connsiteY3" fmla="*/ 272378 h 272378"/>
              <a:gd name="connsiteX0" fmla="*/ 12188757 w 12188757"/>
              <a:gd name="connsiteY0" fmla="*/ 0 h 272374"/>
              <a:gd name="connsiteX1" fmla="*/ 9390148 w 12188757"/>
              <a:gd name="connsiteY1" fmla="*/ 224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" fmla="*/ 12188757 w 12188757"/>
              <a:gd name="connsiteY0" fmla="*/ 0 h 272374"/>
              <a:gd name="connsiteX1" fmla="*/ 9390148 w 12188757"/>
              <a:gd name="connsiteY1" fmla="*/ 224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" fmla="*/ 12188757 w 12188757"/>
              <a:gd name="connsiteY0" fmla="*/ 0 h 272377"/>
              <a:gd name="connsiteX1" fmla="*/ 9390148 w 12188757"/>
              <a:gd name="connsiteY1" fmla="*/ 2240 h 272377"/>
              <a:gd name="connsiteX2" fmla="*/ 8803532 w 12188757"/>
              <a:gd name="connsiteY2" fmla="*/ 272374 h 272377"/>
              <a:gd name="connsiteX3" fmla="*/ 0 w 12188757"/>
              <a:gd name="connsiteY3" fmla="*/ 272374 h 27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757" h="272377">
                <a:moveTo>
                  <a:pt x="12188757" y="0"/>
                </a:moveTo>
                <a:lnTo>
                  <a:pt x="9390148" y="2240"/>
                </a:lnTo>
                <a:cubicBezTo>
                  <a:pt x="9044631" y="3421"/>
                  <a:pt x="9175236" y="273434"/>
                  <a:pt x="8803532" y="272374"/>
                </a:cubicBezTo>
                <a:lnTo>
                  <a:pt x="0" y="272374"/>
                </a:lnTo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915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2FD483-42C7-2010-66D9-7142C924BA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1CDE7E7-ED8B-2170-6FEC-07D49627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4" y="135318"/>
            <a:ext cx="8560926" cy="6286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 b="1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5F410E3-C29F-9599-6091-194C60DF1386}"/>
              </a:ext>
            </a:extLst>
          </p:cNvPr>
          <p:cNvSpPr txBox="1">
            <a:spLocks/>
          </p:cNvSpPr>
          <p:nvPr userDrawn="1"/>
        </p:nvSpPr>
        <p:spPr>
          <a:xfrm>
            <a:off x="11574471" y="1"/>
            <a:ext cx="617529" cy="619200"/>
          </a:xfrm>
          <a:prstGeom prst="rect">
            <a:avLst/>
          </a:prstGeom>
          <a:solidFill>
            <a:schemeClr val="tx2">
              <a:lumMod val="75000"/>
              <a:alpha val="64000"/>
            </a:schemeClr>
          </a:solidFill>
        </p:spPr>
        <p:txBody>
          <a:bodyPr lIns="0" tIns="0" rIns="0" bIns="0" anchor="ctr"/>
          <a:lstStyle>
            <a:defPPr lvl="0">
              <a:defRPr lang="ru-RU"/>
            </a:defPPr>
            <a:lvl1pPr algn="ctr" defTabSz="1219170">
              <a:defRPr sz="1100" b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 lvl="0"/>
            <a:fld id="{2245CF44-F5A7-4881-A3C6-C17067F190D2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E4FA00-6DFE-DA2F-12EF-0635DEEDE766}"/>
              </a:ext>
            </a:extLst>
          </p:cNvPr>
          <p:cNvCxnSpPr>
            <a:cxnSpLocks/>
          </p:cNvCxnSpPr>
          <p:nvPr userDrawn="1"/>
        </p:nvCxnSpPr>
        <p:spPr>
          <a:xfrm>
            <a:off x="11574471" y="0"/>
            <a:ext cx="0" cy="619201"/>
          </a:xfrm>
          <a:prstGeom prst="line">
            <a:avLst/>
          </a:prstGeom>
          <a:ln w="6350">
            <a:solidFill>
              <a:schemeClr val="bg1">
                <a:lumMod val="8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61D3621-683D-2758-8330-1E9FE23623F5}"/>
              </a:ext>
            </a:extLst>
          </p:cNvPr>
          <p:cNvSpPr/>
          <p:nvPr userDrawn="1"/>
        </p:nvSpPr>
        <p:spPr>
          <a:xfrm>
            <a:off x="0" y="619201"/>
            <a:ext cx="12192000" cy="289519"/>
          </a:xfrm>
          <a:custGeom>
            <a:avLst/>
            <a:gdLst>
              <a:gd name="connsiteX0" fmla="*/ 12188757 w 12188757"/>
              <a:gd name="connsiteY0" fmla="*/ 0 h 272374"/>
              <a:gd name="connsiteX1" fmla="*/ 9075906 w 12188757"/>
              <a:gd name="connsiteY1" fmla="*/ 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" fmla="*/ 12188757 w 12188757"/>
              <a:gd name="connsiteY0" fmla="*/ 4 h 272378"/>
              <a:gd name="connsiteX1" fmla="*/ 9075906 w 12188757"/>
              <a:gd name="connsiteY1" fmla="*/ 4 h 272378"/>
              <a:gd name="connsiteX2" fmla="*/ 8803532 w 12188757"/>
              <a:gd name="connsiteY2" fmla="*/ 272378 h 272378"/>
              <a:gd name="connsiteX3" fmla="*/ 0 w 12188757"/>
              <a:gd name="connsiteY3" fmla="*/ 272378 h 272378"/>
              <a:gd name="connsiteX0" fmla="*/ 12188757 w 12188757"/>
              <a:gd name="connsiteY0" fmla="*/ 4 h 272378"/>
              <a:gd name="connsiteX1" fmla="*/ 9075906 w 12188757"/>
              <a:gd name="connsiteY1" fmla="*/ 4 h 272378"/>
              <a:gd name="connsiteX2" fmla="*/ 8803532 w 12188757"/>
              <a:gd name="connsiteY2" fmla="*/ 272378 h 272378"/>
              <a:gd name="connsiteX3" fmla="*/ 0 w 12188757"/>
              <a:gd name="connsiteY3" fmla="*/ 272378 h 272378"/>
              <a:gd name="connsiteX0" fmla="*/ 12188757 w 12188757"/>
              <a:gd name="connsiteY0" fmla="*/ 0 h 272374"/>
              <a:gd name="connsiteX1" fmla="*/ 9390148 w 12188757"/>
              <a:gd name="connsiteY1" fmla="*/ 224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" fmla="*/ 12188757 w 12188757"/>
              <a:gd name="connsiteY0" fmla="*/ 0 h 272374"/>
              <a:gd name="connsiteX1" fmla="*/ 9390148 w 12188757"/>
              <a:gd name="connsiteY1" fmla="*/ 224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" fmla="*/ 12188757 w 12188757"/>
              <a:gd name="connsiteY0" fmla="*/ 0 h 272377"/>
              <a:gd name="connsiteX1" fmla="*/ 9390148 w 12188757"/>
              <a:gd name="connsiteY1" fmla="*/ 2240 h 272377"/>
              <a:gd name="connsiteX2" fmla="*/ 8803532 w 12188757"/>
              <a:gd name="connsiteY2" fmla="*/ 272374 h 272377"/>
              <a:gd name="connsiteX3" fmla="*/ 0 w 12188757"/>
              <a:gd name="connsiteY3" fmla="*/ 272374 h 27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757" h="272377">
                <a:moveTo>
                  <a:pt x="12188757" y="0"/>
                </a:moveTo>
                <a:lnTo>
                  <a:pt x="9390148" y="2240"/>
                </a:lnTo>
                <a:cubicBezTo>
                  <a:pt x="9044631" y="3421"/>
                  <a:pt x="9175236" y="273434"/>
                  <a:pt x="8803532" y="272374"/>
                </a:cubicBezTo>
                <a:lnTo>
                  <a:pt x="0" y="272374"/>
                </a:lnTo>
              </a:path>
            </a:pathLst>
          </a:custGeom>
          <a:ln w="6350">
            <a:solidFill>
              <a:schemeClr val="bg1">
                <a:lumMod val="8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681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AB9F408A-C0B9-623B-3421-C2B184D48752}"/>
              </a:ext>
            </a:extLst>
          </p:cNvPr>
          <p:cNvSpPr txBox="1">
            <a:spLocks/>
          </p:cNvSpPr>
          <p:nvPr userDrawn="1"/>
        </p:nvSpPr>
        <p:spPr>
          <a:xfrm>
            <a:off x="11574471" y="1"/>
            <a:ext cx="617529" cy="6192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11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31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7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7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Rounded 11">
            <a:extLst>
              <a:ext uri="{FF2B5EF4-FFF2-40B4-BE49-F238E27FC236}">
                <a16:creationId xmlns:a16="http://schemas.microsoft.com/office/drawing/2014/main" xmlns="" id="{36774ED5-5A13-4EA1-8ABB-AF0EA2F1C7D9}"/>
              </a:ext>
            </a:extLst>
          </p:cNvPr>
          <p:cNvSpPr/>
          <p:nvPr/>
        </p:nvSpPr>
        <p:spPr>
          <a:xfrm rot="5400000" flipH="1" flipV="1">
            <a:off x="5736849" y="414569"/>
            <a:ext cx="733256" cy="12206953"/>
          </a:xfrm>
          <a:prstGeom prst="round1Rect">
            <a:avLst>
              <a:gd name="adj" fmla="val 12544"/>
            </a:avLst>
          </a:prstGeom>
          <a:solidFill>
            <a:srgbClr val="297FD5">
              <a:lumMod val="20000"/>
              <a:lumOff val="8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1D134674-0305-B189-4924-EDAA2D64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4" y="101873"/>
            <a:ext cx="8424738" cy="619201"/>
          </a:xfrm>
        </p:spPr>
        <p:txBody>
          <a:bodyPr/>
          <a:lstStyle/>
          <a:p>
            <a:r>
              <a:rPr lang="ru-RU" sz="2800" dirty="0" smtClean="0"/>
              <a:t>СМС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dirty="0" smtClean="0"/>
              <a:t>e-mail</a:t>
            </a:r>
            <a:r>
              <a:rPr lang="ru-RU" sz="2800" dirty="0" smtClean="0"/>
              <a:t> </a:t>
            </a:r>
            <a:r>
              <a:rPr lang="ru-RU" sz="2800" dirty="0"/>
              <a:t>информирование о долге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b="67941"/>
          <a:stretch/>
        </p:blipFill>
        <p:spPr bwMode="auto">
          <a:xfrm>
            <a:off x="302427" y="1799691"/>
            <a:ext cx="5759356" cy="3394289"/>
          </a:xfrm>
          <a:prstGeom prst="roundRect">
            <a:avLst>
              <a:gd name="adj" fmla="val 11902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297828" y="1261537"/>
            <a:ext cx="17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Формат СМС 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5321" y="566352"/>
            <a:ext cx="356762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ОСНОВАНИЕ: П. 7 СТ. 31 НК РФ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F0398B8-F695-91CF-5B66-80C495A59812}"/>
              </a:ext>
            </a:extLst>
          </p:cNvPr>
          <p:cNvSpPr txBox="1"/>
          <p:nvPr/>
        </p:nvSpPr>
        <p:spPr>
          <a:xfrm>
            <a:off x="8803532" y="272975"/>
            <a:ext cx="270991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Оператор рассылки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МИУДОЛ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986587" y="1236032"/>
            <a:ext cx="1890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Формат </a:t>
            </a:r>
            <a:r>
              <a:rPr lang="en-US" sz="1600" b="1" dirty="0" smtClean="0"/>
              <a:t>email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378" y="1799691"/>
            <a:ext cx="5506703" cy="3394289"/>
          </a:xfrm>
          <a:prstGeom prst="roundRect">
            <a:avLst>
              <a:gd name="adj" fmla="val 11902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09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oru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>
        <a:spAutoFit/>
      </a:bodyPr>
      <a:lstStyle>
        <a:defPPr algn="l">
          <a:defRPr dirty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11626</TotalTime>
  <Words>23</Words>
  <Application>Microsoft Office PowerPoint</Application>
  <PresentationFormat>Произвольный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Golos Text</vt:lpstr>
      <vt:lpstr>Forum</vt:lpstr>
      <vt:lpstr>СМС и e-mail информирование о долге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Гильцебах Инна Сергеевна</dc:creator>
  <cp:lastModifiedBy>Ерина Елена Павловна</cp:lastModifiedBy>
  <cp:revision>1127</cp:revision>
  <cp:lastPrinted>2023-12-22T12:56:25Z</cp:lastPrinted>
  <dcterms:modified xsi:type="dcterms:W3CDTF">2024-12-11T11:50:20Z</dcterms:modified>
</cp:coreProperties>
</file>